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79" r:id="rId3"/>
    <p:sldId id="262" r:id="rId4"/>
    <p:sldId id="259" r:id="rId5"/>
    <p:sldId id="292" r:id="rId6"/>
    <p:sldId id="290" r:id="rId7"/>
    <p:sldId id="293" r:id="rId8"/>
    <p:sldId id="294" r:id="rId9"/>
    <p:sldId id="291" r:id="rId10"/>
    <p:sldId id="295" r:id="rId11"/>
    <p:sldId id="296" r:id="rId12"/>
    <p:sldId id="297" r:id="rId13"/>
    <p:sldId id="27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5F55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7940" y="2697475"/>
            <a:ext cx="51165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Effects</a:t>
            </a:r>
          </a:p>
          <a:p>
            <a:r>
              <a:rPr lang="zh-CN" altLang="en-US" sz="36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</a:t>
            </a:r>
            <a:r>
              <a:rPr lang="zh-CN" altLang="en-US" sz="36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后期特效实战教程</a:t>
            </a:r>
            <a:endParaRPr lang="zh-CN" altLang="zh-CN" sz="36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66971" y="990848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色阶”效果可以调整画面的高光、暗部和中间色调的亮度，使够调整更具针对性。（如图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85511" y="598599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943" y="2280753"/>
            <a:ext cx="3293548" cy="370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94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66971" y="990848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曲线”效果可以对图像的红、绿、蓝等通道进行控制，并分别调整不同通道的色调范围。（如图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85511" y="598599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943" y="2280753"/>
            <a:ext cx="3293547" cy="370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74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66971" y="990848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色相位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色相位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饱和度”效果可以调整画面的色相和饱和度。（如图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01869" y="598599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725" y="2280753"/>
            <a:ext cx="3293548" cy="37052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029" y="2280753"/>
            <a:ext cx="3293548" cy="370524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666173" y="598599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29097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920935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THANKS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47378" y="1036444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24100" y="433786"/>
            <a:ext cx="469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CF5F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115" y="1343012"/>
            <a:ext cx="4176215" cy="448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  图层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关键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文字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抠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跟踪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调色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光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粒子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三维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渲染输出</a:t>
            </a: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3541720" y="2273818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3528717" y="1520436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3543940" y="3027200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3528716" y="3780582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3541720" y="4535934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3541720" y="5287346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671050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3602564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3943263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480544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776970"/>
            <a:ext cx="5509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13148" y="553763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影视后期调色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调色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在影视后期制作中的运用广泛，除了对画面进行颜色校正之外，更多时候我们可以通过调色来增强画面的戏剧性和艺术感染力。（如图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644" y="2282391"/>
            <a:ext cx="4326466" cy="24336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436" y="2282391"/>
            <a:ext cx="4326466" cy="243363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082209" y="5051796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49991" y="5051796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439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通过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色彩风格来突出影片的艺术性，需要根据影片主题思想，运用各种色彩感情和艺术手段进行画面的构思和设计。在充分体现主题思想的基础上，使画面或生动活泼或宏伟大气，让观众从画面中感受到画面外的立意和匠心，这种情绪一旦渗透到每幅画面就会产生一种统一的、吻合主题思想的视觉情调，从而将观众的思绪和情感带入预期的艺术境界中。所以，如果调色运用得当，那么即使是平凡的画面也能焕发出全新的艺术表现力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117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调色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对画面中的某些局部进行色彩调整，也可以对画面整体进行色彩调整。一般来说，调色主要是从画面的明暗、色彩的偏向、调性的冷暖、以及色彩的纯度等方面进行调整。但无论如何调整，需要把握住一个原则，那就是尽量保持影片整体色彩风格统一、协调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899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颜色校正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我们可以通过多种方式进行色彩的调整，其中最主要的方式是使用颜色校正类效果。这类效果包含有多种不同的效果，可以从明暗、对比度、色相、纯度等方面对画面色彩进行调整，以下介绍几种主要的效果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413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966971" y="990848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亮度与对比度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亮度与对比度”效果可以调节画面的亮度和对比度，能够使画面变亮、变暗；以及增强或减弱画面的明暗对比。（如图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调色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01869" y="5985995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725" y="2280753"/>
            <a:ext cx="3293548" cy="37052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029" y="2280753"/>
            <a:ext cx="3293548" cy="370524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666173" y="5985994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816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540</Words>
  <Application>Microsoft Office PowerPoint</Application>
  <PresentationFormat>宽屏</PresentationFormat>
  <Paragraphs>59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cp:lastModifiedBy>王小雨</cp:lastModifiedBy>
  <cp:revision>93</cp:revision>
  <dcterms:created xsi:type="dcterms:W3CDTF">2015-01-07T12:23:28Z</dcterms:created>
  <dcterms:modified xsi:type="dcterms:W3CDTF">2018-07-31T04:37:58Z</dcterms:modified>
</cp:coreProperties>
</file>